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8" r:id="rId9"/>
    <p:sldId id="262" r:id="rId10"/>
    <p:sldId id="265" r:id="rId11"/>
    <p:sldId id="269" r:id="rId12"/>
    <p:sldId id="270" r:id="rId13"/>
    <p:sldId id="260" r:id="rId14"/>
    <p:sldId id="261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37E06-1050-4454-B454-E58A28DF1E29}" v="92" dt="2021-02-15T09:53:36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Boers" userId="fd0dff14-ade8-4264-86e8-2be96363151b" providerId="ADAL" clId="{03437E06-1050-4454-B454-E58A28DF1E29}"/>
    <pc:docChg chg="undo custSel mod addSld delSld modSld">
      <pc:chgData name="Caroline Boers" userId="fd0dff14-ade8-4264-86e8-2be96363151b" providerId="ADAL" clId="{03437E06-1050-4454-B454-E58A28DF1E29}" dt="2021-02-15T09:56:51.287" v="708" actId="26606"/>
      <pc:docMkLst>
        <pc:docMk/>
      </pc:docMkLst>
      <pc:sldChg chg="modSp add">
        <pc:chgData name="Caroline Boers" userId="fd0dff14-ade8-4264-86e8-2be96363151b" providerId="ADAL" clId="{03437E06-1050-4454-B454-E58A28DF1E29}" dt="2021-02-15T08:22:07.949" v="74" actId="20577"/>
        <pc:sldMkLst>
          <pc:docMk/>
          <pc:sldMk cId="1117525286" sldId="256"/>
        </pc:sldMkLst>
        <pc:spChg chg="mod">
          <ac:chgData name="Caroline Boers" userId="fd0dff14-ade8-4264-86e8-2be96363151b" providerId="ADAL" clId="{03437E06-1050-4454-B454-E58A28DF1E29}" dt="2021-02-15T08:22:07.949" v="74" actId="20577"/>
          <ac:spMkLst>
            <pc:docMk/>
            <pc:sldMk cId="1117525286" sldId="256"/>
            <ac:spMk id="2" creationId="{658CD33E-9110-4A10-B65C-8EB8325E67D3}"/>
          </ac:spMkLst>
        </pc:spChg>
        <pc:spChg chg="mod">
          <ac:chgData name="Caroline Boers" userId="fd0dff14-ade8-4264-86e8-2be96363151b" providerId="ADAL" clId="{03437E06-1050-4454-B454-E58A28DF1E29}" dt="2021-02-15T08:21:58.732" v="68" actId="20577"/>
          <ac:spMkLst>
            <pc:docMk/>
            <pc:sldMk cId="1117525286" sldId="256"/>
            <ac:spMk id="3" creationId="{2AA0A1AD-65E4-404C-9878-CC461D82EC9E}"/>
          </ac:spMkLst>
        </pc:spChg>
      </pc:sldChg>
      <pc:sldChg chg="modSp add">
        <pc:chgData name="Caroline Boers" userId="fd0dff14-ade8-4264-86e8-2be96363151b" providerId="ADAL" clId="{03437E06-1050-4454-B454-E58A28DF1E29}" dt="2021-02-15T08:23:03.866" v="96" actId="15"/>
        <pc:sldMkLst>
          <pc:docMk/>
          <pc:sldMk cId="272072438" sldId="257"/>
        </pc:sldMkLst>
        <pc:spChg chg="mod">
          <ac:chgData name="Caroline Boers" userId="fd0dff14-ade8-4264-86e8-2be96363151b" providerId="ADAL" clId="{03437E06-1050-4454-B454-E58A28DF1E29}" dt="2021-02-15T08:22:15.350" v="85" actId="20577"/>
          <ac:spMkLst>
            <pc:docMk/>
            <pc:sldMk cId="272072438" sldId="257"/>
            <ac:spMk id="2" creationId="{D9B5472C-22B7-426D-95D3-AEB69BC431C8}"/>
          </ac:spMkLst>
        </pc:spChg>
        <pc:spChg chg="mod">
          <ac:chgData name="Caroline Boers" userId="fd0dff14-ade8-4264-86e8-2be96363151b" providerId="ADAL" clId="{03437E06-1050-4454-B454-E58A28DF1E29}" dt="2021-02-15T08:23:03.866" v="96" actId="15"/>
          <ac:spMkLst>
            <pc:docMk/>
            <pc:sldMk cId="272072438" sldId="257"/>
            <ac:spMk id="3" creationId="{BAD5A9A3-3E8E-4708-BB36-6DCE46F70B26}"/>
          </ac:spMkLst>
        </pc:spChg>
      </pc:sldChg>
      <pc:sldChg chg="addSp delSp modSp add mod setBg modAnim">
        <pc:chgData name="Caroline Boers" userId="fd0dff14-ade8-4264-86e8-2be96363151b" providerId="ADAL" clId="{03437E06-1050-4454-B454-E58A28DF1E29}" dt="2021-02-15T09:44:32.893" v="667" actId="26606"/>
        <pc:sldMkLst>
          <pc:docMk/>
          <pc:sldMk cId="1068030470" sldId="258"/>
        </pc:sldMkLst>
        <pc:spChg chg="mod">
          <ac:chgData name="Caroline Boers" userId="fd0dff14-ade8-4264-86e8-2be96363151b" providerId="ADAL" clId="{03437E06-1050-4454-B454-E58A28DF1E29}" dt="2021-02-15T09:44:32.893" v="667" actId="26606"/>
          <ac:spMkLst>
            <pc:docMk/>
            <pc:sldMk cId="1068030470" sldId="258"/>
            <ac:spMk id="2" creationId="{5BD95C02-3682-4A57-BBE8-61526C488FE1}"/>
          </ac:spMkLst>
        </pc:spChg>
        <pc:spChg chg="mod ord">
          <ac:chgData name="Caroline Boers" userId="fd0dff14-ade8-4264-86e8-2be96363151b" providerId="ADAL" clId="{03437E06-1050-4454-B454-E58A28DF1E29}" dt="2021-02-15T09:44:32.893" v="667" actId="26606"/>
          <ac:spMkLst>
            <pc:docMk/>
            <pc:sldMk cId="1068030470" sldId="258"/>
            <ac:spMk id="3" creationId="{FF5237D8-306D-465F-90E4-1B35923DF9E0}"/>
          </ac:spMkLst>
        </pc:spChg>
        <pc:spChg chg="add del">
          <ac:chgData name="Caroline Boers" userId="fd0dff14-ade8-4264-86e8-2be96363151b" providerId="ADAL" clId="{03437E06-1050-4454-B454-E58A28DF1E29}" dt="2021-02-15T09:44:32.893" v="666" actId="26606"/>
          <ac:spMkLst>
            <pc:docMk/>
            <pc:sldMk cId="1068030470" sldId="258"/>
            <ac:spMk id="9" creationId="{CD94F7C0-1344-4B3C-AFCB-E7F006BB5348}"/>
          </ac:spMkLst>
        </pc:spChg>
        <pc:picChg chg="add mod">
          <ac:chgData name="Caroline Boers" userId="fd0dff14-ade8-4264-86e8-2be96363151b" providerId="ADAL" clId="{03437E06-1050-4454-B454-E58A28DF1E29}" dt="2021-02-15T09:44:32.893" v="667" actId="26606"/>
          <ac:picMkLst>
            <pc:docMk/>
            <pc:sldMk cId="1068030470" sldId="258"/>
            <ac:picMk id="4" creationId="{B9EC3014-07FA-4820-875F-C36D839A8C59}"/>
          </ac:picMkLst>
        </pc:picChg>
        <pc:picChg chg="add del">
          <ac:chgData name="Caroline Boers" userId="fd0dff14-ade8-4264-86e8-2be96363151b" providerId="ADAL" clId="{03437E06-1050-4454-B454-E58A28DF1E29}" dt="2021-02-15T09:44:32.893" v="666" actId="26606"/>
          <ac:picMkLst>
            <pc:docMk/>
            <pc:sldMk cId="1068030470" sldId="258"/>
            <ac:picMk id="11" creationId="{4EC584A2-4215-4DB8-AE1F-E3768D77E8DE}"/>
          </ac:picMkLst>
        </pc:picChg>
      </pc:sldChg>
      <pc:sldChg chg="addSp modSp add mod setBg modAnim">
        <pc:chgData name="Caroline Boers" userId="fd0dff14-ade8-4264-86e8-2be96363151b" providerId="ADAL" clId="{03437E06-1050-4454-B454-E58A28DF1E29}" dt="2021-02-15T09:45:14.395" v="669" actId="26606"/>
        <pc:sldMkLst>
          <pc:docMk/>
          <pc:sldMk cId="463988216" sldId="259"/>
        </pc:sldMkLst>
        <pc:spChg chg="mod">
          <ac:chgData name="Caroline Boers" userId="fd0dff14-ade8-4264-86e8-2be96363151b" providerId="ADAL" clId="{03437E06-1050-4454-B454-E58A28DF1E29}" dt="2021-02-15T09:45:14.395" v="669" actId="26606"/>
          <ac:spMkLst>
            <pc:docMk/>
            <pc:sldMk cId="463988216" sldId="259"/>
            <ac:spMk id="2" creationId="{9E656DEE-6CE5-4D59-8663-FB9960F174B1}"/>
          </ac:spMkLst>
        </pc:spChg>
        <pc:spChg chg="mod ord">
          <ac:chgData name="Caroline Boers" userId="fd0dff14-ade8-4264-86e8-2be96363151b" providerId="ADAL" clId="{03437E06-1050-4454-B454-E58A28DF1E29}" dt="2021-02-15T09:45:14.395" v="669" actId="26606"/>
          <ac:spMkLst>
            <pc:docMk/>
            <pc:sldMk cId="463988216" sldId="259"/>
            <ac:spMk id="3" creationId="{CBF5A6CD-CABA-4AB5-890D-0E1787CF9AF9}"/>
          </ac:spMkLst>
        </pc:spChg>
        <pc:picChg chg="add mod">
          <ac:chgData name="Caroline Boers" userId="fd0dff14-ade8-4264-86e8-2be96363151b" providerId="ADAL" clId="{03437E06-1050-4454-B454-E58A28DF1E29}" dt="2021-02-15T09:45:14.395" v="669" actId="26606"/>
          <ac:picMkLst>
            <pc:docMk/>
            <pc:sldMk cId="463988216" sldId="259"/>
            <ac:picMk id="4" creationId="{D81103AF-9BA9-45C7-BBC9-ABEBDB5CB175}"/>
          </ac:picMkLst>
        </pc:picChg>
      </pc:sldChg>
      <pc:sldChg chg="modSp mod setBg">
        <pc:chgData name="Caroline Boers" userId="fd0dff14-ade8-4264-86e8-2be96363151b" providerId="ADAL" clId="{03437E06-1050-4454-B454-E58A28DF1E29}" dt="2021-02-15T09:51:46.892" v="695" actId="1076"/>
        <pc:sldMkLst>
          <pc:docMk/>
          <pc:sldMk cId="3753227300" sldId="260"/>
        </pc:sldMkLst>
        <pc:spChg chg="mod">
          <ac:chgData name="Caroline Boers" userId="fd0dff14-ade8-4264-86e8-2be96363151b" providerId="ADAL" clId="{03437E06-1050-4454-B454-E58A28DF1E29}" dt="2021-02-15T09:51:41.959" v="694" actId="26606"/>
          <ac:spMkLst>
            <pc:docMk/>
            <pc:sldMk cId="3753227300" sldId="260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1:41.959" v="694" actId="26606"/>
          <ac:spMkLst>
            <pc:docMk/>
            <pc:sldMk cId="3753227300" sldId="260"/>
            <ac:spMk id="3" creationId="{00000000-0000-0000-0000-000000000000}"/>
          </ac:spMkLst>
        </pc:spChg>
        <pc:picChg chg="mod">
          <ac:chgData name="Caroline Boers" userId="fd0dff14-ade8-4264-86e8-2be96363151b" providerId="ADAL" clId="{03437E06-1050-4454-B454-E58A28DF1E29}" dt="2021-02-15T09:51:46.892" v="695" actId="1076"/>
          <ac:picMkLst>
            <pc:docMk/>
            <pc:sldMk cId="3753227300" sldId="260"/>
            <ac:picMk id="4" creationId="{00000000-0000-0000-0000-000000000000}"/>
          </ac:picMkLst>
        </pc:picChg>
      </pc:sldChg>
      <pc:sldChg chg="addSp modSp mod setBg modAnim">
        <pc:chgData name="Caroline Boers" userId="fd0dff14-ade8-4264-86e8-2be96363151b" providerId="ADAL" clId="{03437E06-1050-4454-B454-E58A28DF1E29}" dt="2021-02-15T09:52:37.123" v="698" actId="20577"/>
        <pc:sldMkLst>
          <pc:docMk/>
          <pc:sldMk cId="1611738366" sldId="261"/>
        </pc:sldMkLst>
        <pc:spChg chg="mod">
          <ac:chgData name="Caroline Boers" userId="fd0dff14-ade8-4264-86e8-2be96363151b" providerId="ADAL" clId="{03437E06-1050-4454-B454-E58A28DF1E29}" dt="2021-02-15T09:52:34.016" v="697" actId="26606"/>
          <ac:spMkLst>
            <pc:docMk/>
            <pc:sldMk cId="1611738366" sldId="261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2:37.123" v="698" actId="20577"/>
          <ac:spMkLst>
            <pc:docMk/>
            <pc:sldMk cId="1611738366" sldId="261"/>
            <ac:spMk id="3" creationId="{00000000-0000-0000-0000-000000000000}"/>
          </ac:spMkLst>
        </pc:spChg>
        <pc:picChg chg="add mod">
          <ac:chgData name="Caroline Boers" userId="fd0dff14-ade8-4264-86e8-2be96363151b" providerId="ADAL" clId="{03437E06-1050-4454-B454-E58A28DF1E29}" dt="2021-02-15T09:52:34.016" v="697" actId="26606"/>
          <ac:picMkLst>
            <pc:docMk/>
            <pc:sldMk cId="1611738366" sldId="261"/>
            <ac:picMk id="4" creationId="{E041EF4D-16E2-4D93-881B-B921B65D8A3B}"/>
          </ac:picMkLst>
        </pc:picChg>
      </pc:sldChg>
      <pc:sldChg chg="addSp modSp mod setBg">
        <pc:chgData name="Caroline Boers" userId="fd0dff14-ade8-4264-86e8-2be96363151b" providerId="ADAL" clId="{03437E06-1050-4454-B454-E58A28DF1E29}" dt="2021-02-15T09:49:53.712" v="684" actId="26606"/>
        <pc:sldMkLst>
          <pc:docMk/>
          <pc:sldMk cId="450320371" sldId="262"/>
        </pc:sldMkLst>
        <pc:spChg chg="mod">
          <ac:chgData name="Caroline Boers" userId="fd0dff14-ade8-4264-86e8-2be96363151b" providerId="ADAL" clId="{03437E06-1050-4454-B454-E58A28DF1E29}" dt="2021-02-15T09:49:53.712" v="684" actId="26606"/>
          <ac:spMkLst>
            <pc:docMk/>
            <pc:sldMk cId="450320371" sldId="262"/>
            <ac:spMk id="2" creationId="{00000000-0000-0000-0000-000000000000}"/>
          </ac:spMkLst>
        </pc:spChg>
        <pc:spChg chg="mod">
          <ac:chgData name="Caroline Boers" userId="fd0dff14-ade8-4264-86e8-2be96363151b" providerId="ADAL" clId="{03437E06-1050-4454-B454-E58A28DF1E29}" dt="2021-02-15T09:49:53.712" v="684" actId="26606"/>
          <ac:spMkLst>
            <pc:docMk/>
            <pc:sldMk cId="450320371" sldId="262"/>
            <ac:spMk id="3" creationId="{00000000-0000-0000-0000-000000000000}"/>
          </ac:spMkLst>
        </pc:spChg>
        <pc:spChg chg="add">
          <ac:chgData name="Caroline Boers" userId="fd0dff14-ade8-4264-86e8-2be96363151b" providerId="ADAL" clId="{03437E06-1050-4454-B454-E58A28DF1E29}" dt="2021-02-15T09:49:53.712" v="684" actId="26606"/>
          <ac:spMkLst>
            <pc:docMk/>
            <pc:sldMk cId="450320371" sldId="262"/>
            <ac:spMk id="8" creationId="{A38A195E-584A-485A-BECD-66468900B947}"/>
          </ac:spMkLst>
        </pc:spChg>
        <pc:spChg chg="add">
          <ac:chgData name="Caroline Boers" userId="fd0dff14-ade8-4264-86e8-2be96363151b" providerId="ADAL" clId="{03437E06-1050-4454-B454-E58A28DF1E29}" dt="2021-02-15T09:49:53.712" v="684" actId="26606"/>
          <ac:spMkLst>
            <pc:docMk/>
            <pc:sldMk cId="450320371" sldId="262"/>
            <ac:spMk id="10" creationId="{840177A7-740C-43C7-8F2D-BD7067F12C9C}"/>
          </ac:spMkLst>
        </pc:spChg>
        <pc:picChg chg="add">
          <ac:chgData name="Caroline Boers" userId="fd0dff14-ade8-4264-86e8-2be96363151b" providerId="ADAL" clId="{03437E06-1050-4454-B454-E58A28DF1E29}" dt="2021-02-15T09:49:53.712" v="684" actId="26606"/>
          <ac:picMkLst>
            <pc:docMk/>
            <pc:sldMk cId="450320371" sldId="262"/>
            <ac:picMk id="12" creationId="{FF525AAA-82CE-4027-A26C-B0EFFD856F2E}"/>
          </ac:picMkLst>
        </pc:picChg>
      </pc:sldChg>
      <pc:sldChg chg="del">
        <pc:chgData name="Caroline Boers" userId="fd0dff14-ade8-4264-86e8-2be96363151b" providerId="ADAL" clId="{03437E06-1050-4454-B454-E58A28DF1E29}" dt="2021-02-15T09:39:37.035" v="662" actId="2696"/>
        <pc:sldMkLst>
          <pc:docMk/>
          <pc:sldMk cId="2406867367" sldId="263"/>
        </pc:sldMkLst>
      </pc:sldChg>
      <pc:sldChg chg="del">
        <pc:chgData name="Caroline Boers" userId="fd0dff14-ade8-4264-86e8-2be96363151b" providerId="ADAL" clId="{03437E06-1050-4454-B454-E58A28DF1E29}" dt="2021-02-15T09:56:48.071" v="707" actId="2696"/>
        <pc:sldMkLst>
          <pc:docMk/>
          <pc:sldMk cId="3688921173" sldId="263"/>
        </pc:sldMkLst>
      </pc:sldChg>
      <pc:sldChg chg="modSp">
        <pc:chgData name="Caroline Boers" userId="fd0dff14-ade8-4264-86e8-2be96363151b" providerId="ADAL" clId="{03437E06-1050-4454-B454-E58A28DF1E29}" dt="2021-02-15T08:50:20.398" v="659" actId="14734"/>
        <pc:sldMkLst>
          <pc:docMk/>
          <pc:sldMk cId="2052561593" sldId="264"/>
        </pc:sldMkLst>
        <pc:graphicFrameChg chg="modGraphic">
          <ac:chgData name="Caroline Boers" userId="fd0dff14-ade8-4264-86e8-2be96363151b" providerId="ADAL" clId="{03437E06-1050-4454-B454-E58A28DF1E29}" dt="2021-02-15T08:50:20.398" v="659" actId="14734"/>
          <ac:graphicFrameMkLst>
            <pc:docMk/>
            <pc:sldMk cId="2052561593" sldId="264"/>
            <ac:graphicFrameMk id="7" creationId="{00000000-0000-0000-0000-000000000000}"/>
          </ac:graphicFrameMkLst>
        </pc:graphicFrameChg>
      </pc:sldChg>
      <pc:sldChg chg="addSp modSp mod setBg">
        <pc:chgData name="Caroline Boers" userId="fd0dff14-ade8-4264-86e8-2be96363151b" providerId="ADAL" clId="{03437E06-1050-4454-B454-E58A28DF1E29}" dt="2021-02-15T09:50:46.649" v="687" actId="1076"/>
        <pc:sldMkLst>
          <pc:docMk/>
          <pc:sldMk cId="1058051681" sldId="265"/>
        </pc:sldMkLst>
        <pc:spChg chg="mod">
          <ac:chgData name="Caroline Boers" userId="fd0dff14-ade8-4264-86e8-2be96363151b" providerId="ADAL" clId="{03437E06-1050-4454-B454-E58A28DF1E29}" dt="2021-02-15T09:50:42.079" v="686" actId="26606"/>
          <ac:spMkLst>
            <pc:docMk/>
            <pc:sldMk cId="1058051681" sldId="265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0:42.079" v="686" actId="26606"/>
          <ac:spMkLst>
            <pc:docMk/>
            <pc:sldMk cId="1058051681" sldId="265"/>
            <ac:spMk id="3" creationId="{00000000-0000-0000-0000-000000000000}"/>
          </ac:spMkLst>
        </pc:spChg>
        <pc:picChg chg="add mod">
          <ac:chgData name="Caroline Boers" userId="fd0dff14-ade8-4264-86e8-2be96363151b" providerId="ADAL" clId="{03437E06-1050-4454-B454-E58A28DF1E29}" dt="2021-02-15T09:50:46.649" v="687" actId="1076"/>
          <ac:picMkLst>
            <pc:docMk/>
            <pc:sldMk cId="1058051681" sldId="265"/>
            <ac:picMk id="4" creationId="{4E5CF498-769D-49BC-B233-85C2FC927FBA}"/>
          </ac:picMkLst>
        </pc:picChg>
      </pc:sldChg>
      <pc:sldChg chg="addSp delSp modSp mod setBg">
        <pc:chgData name="Caroline Boers" userId="fd0dff14-ade8-4264-86e8-2be96363151b" providerId="ADAL" clId="{03437E06-1050-4454-B454-E58A28DF1E29}" dt="2021-02-15T09:47:56.971" v="676" actId="1076"/>
        <pc:sldMkLst>
          <pc:docMk/>
          <pc:sldMk cId="118743553" sldId="266"/>
        </pc:sldMkLst>
        <pc:spChg chg="mod">
          <ac:chgData name="Caroline Boers" userId="fd0dff14-ade8-4264-86e8-2be96363151b" providerId="ADAL" clId="{03437E06-1050-4454-B454-E58A28DF1E29}" dt="2021-02-15T09:47:51.083" v="675" actId="26606"/>
          <ac:spMkLst>
            <pc:docMk/>
            <pc:sldMk cId="118743553" sldId="266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47:51.083" v="675" actId="26606"/>
          <ac:spMkLst>
            <pc:docMk/>
            <pc:sldMk cId="118743553" sldId="266"/>
            <ac:spMk id="3" creationId="{00000000-0000-0000-0000-000000000000}"/>
          </ac:spMkLst>
        </pc:spChg>
        <pc:spChg chg="add del">
          <ac:chgData name="Caroline Boers" userId="fd0dff14-ade8-4264-86e8-2be96363151b" providerId="ADAL" clId="{03437E06-1050-4454-B454-E58A28DF1E29}" dt="2021-02-15T09:47:46.070" v="672" actId="26606"/>
          <ac:spMkLst>
            <pc:docMk/>
            <pc:sldMk cId="118743553" sldId="266"/>
            <ac:spMk id="9" creationId="{9DA15B1D-0133-4CB3-B7CC-61FA728745D1}"/>
          </ac:spMkLst>
        </pc:spChg>
        <pc:spChg chg="add del">
          <ac:chgData name="Caroline Boers" userId="fd0dff14-ade8-4264-86e8-2be96363151b" providerId="ADAL" clId="{03437E06-1050-4454-B454-E58A28DF1E29}" dt="2021-02-15T09:47:46.070" v="672" actId="26606"/>
          <ac:spMkLst>
            <pc:docMk/>
            <pc:sldMk cId="118743553" sldId="266"/>
            <ac:spMk id="13" creationId="{B5BA9375-863F-4B24-9083-14FE819F8E05}"/>
          </ac:spMkLst>
        </pc:spChg>
        <pc:picChg chg="add mod">
          <ac:chgData name="Caroline Boers" userId="fd0dff14-ade8-4264-86e8-2be96363151b" providerId="ADAL" clId="{03437E06-1050-4454-B454-E58A28DF1E29}" dt="2021-02-15T09:47:56.971" v="676" actId="1076"/>
          <ac:picMkLst>
            <pc:docMk/>
            <pc:sldMk cId="118743553" sldId="266"/>
            <ac:picMk id="4" creationId="{E2330311-C1B0-47FE-8998-30001BB7124E}"/>
          </ac:picMkLst>
        </pc:picChg>
        <pc:picChg chg="add del">
          <ac:chgData name="Caroline Boers" userId="fd0dff14-ade8-4264-86e8-2be96363151b" providerId="ADAL" clId="{03437E06-1050-4454-B454-E58A28DF1E29}" dt="2021-02-15T09:47:46.070" v="672" actId="26606"/>
          <ac:picMkLst>
            <pc:docMk/>
            <pc:sldMk cId="118743553" sldId="266"/>
            <ac:picMk id="11" creationId="{3EF2F61C-287D-47BC-878F-C876F74FFDD2}"/>
          </ac:picMkLst>
        </pc:picChg>
      </pc:sldChg>
      <pc:sldChg chg="addSp modSp mod setBg">
        <pc:chgData name="Caroline Boers" userId="fd0dff14-ade8-4264-86e8-2be96363151b" providerId="ADAL" clId="{03437E06-1050-4454-B454-E58A28DF1E29}" dt="2021-02-15T09:48:50.568" v="679" actId="1076"/>
        <pc:sldMkLst>
          <pc:docMk/>
          <pc:sldMk cId="3571564862" sldId="267"/>
        </pc:sldMkLst>
        <pc:spChg chg="mod">
          <ac:chgData name="Caroline Boers" userId="fd0dff14-ade8-4264-86e8-2be96363151b" providerId="ADAL" clId="{03437E06-1050-4454-B454-E58A28DF1E29}" dt="2021-02-15T09:48:47.073" v="678" actId="26606"/>
          <ac:spMkLst>
            <pc:docMk/>
            <pc:sldMk cId="3571564862" sldId="267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48:47.073" v="678" actId="26606"/>
          <ac:spMkLst>
            <pc:docMk/>
            <pc:sldMk cId="3571564862" sldId="267"/>
            <ac:spMk id="3" creationId="{00000000-0000-0000-0000-000000000000}"/>
          </ac:spMkLst>
        </pc:spChg>
        <pc:picChg chg="add mod">
          <ac:chgData name="Caroline Boers" userId="fd0dff14-ade8-4264-86e8-2be96363151b" providerId="ADAL" clId="{03437E06-1050-4454-B454-E58A28DF1E29}" dt="2021-02-15T09:48:50.568" v="679" actId="1076"/>
          <ac:picMkLst>
            <pc:docMk/>
            <pc:sldMk cId="3571564862" sldId="267"/>
            <ac:picMk id="4" creationId="{BF090F8C-0734-4E44-AE7C-5EB312AB9F1F}"/>
          </ac:picMkLst>
        </pc:picChg>
      </pc:sldChg>
      <pc:sldChg chg="addSp modSp mod setBg">
        <pc:chgData name="Caroline Boers" userId="fd0dff14-ade8-4264-86e8-2be96363151b" providerId="ADAL" clId="{03437E06-1050-4454-B454-E58A28DF1E29}" dt="2021-02-15T09:49:28.249" v="683" actId="1076"/>
        <pc:sldMkLst>
          <pc:docMk/>
          <pc:sldMk cId="1430122931" sldId="268"/>
        </pc:sldMkLst>
        <pc:spChg chg="mod">
          <ac:chgData name="Caroline Boers" userId="fd0dff14-ade8-4264-86e8-2be96363151b" providerId="ADAL" clId="{03437E06-1050-4454-B454-E58A28DF1E29}" dt="2021-02-15T09:49:21.496" v="681" actId="26606"/>
          <ac:spMkLst>
            <pc:docMk/>
            <pc:sldMk cId="1430122931" sldId="268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49:24.637" v="682" actId="20577"/>
          <ac:spMkLst>
            <pc:docMk/>
            <pc:sldMk cId="1430122931" sldId="268"/>
            <ac:spMk id="3" creationId="{00000000-0000-0000-0000-000000000000}"/>
          </ac:spMkLst>
        </pc:spChg>
        <pc:picChg chg="add mod">
          <ac:chgData name="Caroline Boers" userId="fd0dff14-ade8-4264-86e8-2be96363151b" providerId="ADAL" clId="{03437E06-1050-4454-B454-E58A28DF1E29}" dt="2021-02-15T09:49:28.249" v="683" actId="1076"/>
          <ac:picMkLst>
            <pc:docMk/>
            <pc:sldMk cId="1430122931" sldId="268"/>
            <ac:picMk id="4" creationId="{2BAF431F-0A3F-407A-A57C-21F6D2240986}"/>
          </ac:picMkLst>
        </pc:picChg>
      </pc:sldChg>
      <pc:sldChg chg="modSp mod setBg modAnim">
        <pc:chgData name="Caroline Boers" userId="fd0dff14-ade8-4264-86e8-2be96363151b" providerId="ADAL" clId="{03437E06-1050-4454-B454-E58A28DF1E29}" dt="2021-02-15T09:50:59.615" v="689" actId="20577"/>
        <pc:sldMkLst>
          <pc:docMk/>
          <pc:sldMk cId="3249669561" sldId="269"/>
        </pc:sldMkLst>
        <pc:spChg chg="mod">
          <ac:chgData name="Caroline Boers" userId="fd0dff14-ade8-4264-86e8-2be96363151b" providerId="ADAL" clId="{03437E06-1050-4454-B454-E58A28DF1E29}" dt="2021-02-15T09:50:56.941" v="688" actId="26606"/>
          <ac:spMkLst>
            <pc:docMk/>
            <pc:sldMk cId="3249669561" sldId="269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0:59.615" v="689" actId="20577"/>
          <ac:spMkLst>
            <pc:docMk/>
            <pc:sldMk cId="3249669561" sldId="269"/>
            <ac:spMk id="3" creationId="{00000000-0000-0000-0000-000000000000}"/>
          </ac:spMkLst>
        </pc:spChg>
        <pc:picChg chg="mod">
          <ac:chgData name="Caroline Boers" userId="fd0dff14-ade8-4264-86e8-2be96363151b" providerId="ADAL" clId="{03437E06-1050-4454-B454-E58A28DF1E29}" dt="2021-02-15T09:50:56.941" v="688" actId="26606"/>
          <ac:picMkLst>
            <pc:docMk/>
            <pc:sldMk cId="3249669561" sldId="269"/>
            <ac:picMk id="4" creationId="{00000000-0000-0000-0000-000000000000}"/>
          </ac:picMkLst>
        </pc:picChg>
      </pc:sldChg>
      <pc:sldChg chg="modSp mod setBg modAnim">
        <pc:chgData name="Caroline Boers" userId="fd0dff14-ade8-4264-86e8-2be96363151b" providerId="ADAL" clId="{03437E06-1050-4454-B454-E58A28DF1E29}" dt="2021-02-15T09:51:27.712" v="693" actId="1076"/>
        <pc:sldMkLst>
          <pc:docMk/>
          <pc:sldMk cId="3603605959" sldId="270"/>
        </pc:sldMkLst>
        <pc:spChg chg="mod">
          <ac:chgData name="Caroline Boers" userId="fd0dff14-ade8-4264-86e8-2be96363151b" providerId="ADAL" clId="{03437E06-1050-4454-B454-E58A28DF1E29}" dt="2021-02-15T09:51:18.028" v="690" actId="26606"/>
          <ac:spMkLst>
            <pc:docMk/>
            <pc:sldMk cId="3603605959" sldId="270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1:23.396" v="692" actId="20577"/>
          <ac:spMkLst>
            <pc:docMk/>
            <pc:sldMk cId="3603605959" sldId="270"/>
            <ac:spMk id="3" creationId="{00000000-0000-0000-0000-000000000000}"/>
          </ac:spMkLst>
        </pc:spChg>
        <pc:picChg chg="mod">
          <ac:chgData name="Caroline Boers" userId="fd0dff14-ade8-4264-86e8-2be96363151b" providerId="ADAL" clId="{03437E06-1050-4454-B454-E58A28DF1E29}" dt="2021-02-15T09:51:27.712" v="693" actId="1076"/>
          <ac:picMkLst>
            <pc:docMk/>
            <pc:sldMk cId="3603605959" sldId="270"/>
            <ac:picMk id="4" creationId="{00000000-0000-0000-0000-000000000000}"/>
          </ac:picMkLst>
        </pc:picChg>
      </pc:sldChg>
      <pc:sldChg chg="addSp modSp mod setBg modAnim">
        <pc:chgData name="Caroline Boers" userId="fd0dff14-ade8-4264-86e8-2be96363151b" providerId="ADAL" clId="{03437E06-1050-4454-B454-E58A28DF1E29}" dt="2021-02-15T09:53:15.209" v="702" actId="26606"/>
        <pc:sldMkLst>
          <pc:docMk/>
          <pc:sldMk cId="2111839597" sldId="271"/>
        </pc:sldMkLst>
        <pc:spChg chg="mod">
          <ac:chgData name="Caroline Boers" userId="fd0dff14-ade8-4264-86e8-2be96363151b" providerId="ADAL" clId="{03437E06-1050-4454-B454-E58A28DF1E29}" dt="2021-02-15T09:53:15.209" v="702" actId="26606"/>
          <ac:spMkLst>
            <pc:docMk/>
            <pc:sldMk cId="2111839597" sldId="271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3:15.209" v="702" actId="26606"/>
          <ac:spMkLst>
            <pc:docMk/>
            <pc:sldMk cId="2111839597" sldId="271"/>
            <ac:spMk id="3" creationId="{00000000-0000-0000-0000-000000000000}"/>
          </ac:spMkLst>
        </pc:spChg>
        <pc:picChg chg="add mod">
          <ac:chgData name="Caroline Boers" userId="fd0dff14-ade8-4264-86e8-2be96363151b" providerId="ADAL" clId="{03437E06-1050-4454-B454-E58A28DF1E29}" dt="2021-02-15T09:53:15.209" v="702" actId="26606"/>
          <ac:picMkLst>
            <pc:docMk/>
            <pc:sldMk cId="2111839597" sldId="271"/>
            <ac:picMk id="4" creationId="{BF9F5002-7CC3-4A91-B812-11E1566E136F}"/>
          </ac:picMkLst>
        </pc:picChg>
      </pc:sldChg>
      <pc:sldChg chg="addSp modSp mod setBg modAnim">
        <pc:chgData name="Caroline Boers" userId="fd0dff14-ade8-4264-86e8-2be96363151b" providerId="ADAL" clId="{03437E06-1050-4454-B454-E58A28DF1E29}" dt="2021-02-15T09:53:39.386" v="706" actId="1076"/>
        <pc:sldMkLst>
          <pc:docMk/>
          <pc:sldMk cId="73186737" sldId="272"/>
        </pc:sldMkLst>
        <pc:spChg chg="mod">
          <ac:chgData name="Caroline Boers" userId="fd0dff14-ade8-4264-86e8-2be96363151b" providerId="ADAL" clId="{03437E06-1050-4454-B454-E58A28DF1E29}" dt="2021-02-15T09:53:34.096" v="704" actId="26606"/>
          <ac:spMkLst>
            <pc:docMk/>
            <pc:sldMk cId="73186737" sldId="272"/>
            <ac:spMk id="2" creationId="{00000000-0000-0000-0000-000000000000}"/>
          </ac:spMkLst>
        </pc:spChg>
        <pc:spChg chg="mod ord">
          <ac:chgData name="Caroline Boers" userId="fd0dff14-ade8-4264-86e8-2be96363151b" providerId="ADAL" clId="{03437E06-1050-4454-B454-E58A28DF1E29}" dt="2021-02-15T09:53:36.446" v="705" actId="20577"/>
          <ac:spMkLst>
            <pc:docMk/>
            <pc:sldMk cId="73186737" sldId="272"/>
            <ac:spMk id="3" creationId="{00000000-0000-0000-0000-000000000000}"/>
          </ac:spMkLst>
        </pc:spChg>
        <pc:picChg chg="add mod">
          <ac:chgData name="Caroline Boers" userId="fd0dff14-ade8-4264-86e8-2be96363151b" providerId="ADAL" clId="{03437E06-1050-4454-B454-E58A28DF1E29}" dt="2021-02-15T09:53:39.386" v="706" actId="1076"/>
          <ac:picMkLst>
            <pc:docMk/>
            <pc:sldMk cId="73186737" sldId="272"/>
            <ac:picMk id="4" creationId="{F3F8A8EB-FB58-46BB-A8BD-759D8D7B5759}"/>
          </ac:picMkLst>
        </pc:picChg>
      </pc:sldChg>
      <pc:sldChg chg="addSp modSp mod setBg">
        <pc:chgData name="Caroline Boers" userId="fd0dff14-ade8-4264-86e8-2be96363151b" providerId="ADAL" clId="{03437E06-1050-4454-B454-E58A28DF1E29}" dt="2021-02-15T09:56:51.287" v="708" actId="26606"/>
        <pc:sldMkLst>
          <pc:docMk/>
          <pc:sldMk cId="3102938891" sldId="273"/>
        </pc:sldMkLst>
        <pc:spChg chg="mod">
          <ac:chgData name="Caroline Boers" userId="fd0dff14-ade8-4264-86e8-2be96363151b" providerId="ADAL" clId="{03437E06-1050-4454-B454-E58A28DF1E29}" dt="2021-02-15T09:56:51.287" v="708" actId="26606"/>
          <ac:spMkLst>
            <pc:docMk/>
            <pc:sldMk cId="3102938891" sldId="273"/>
            <ac:spMk id="2" creationId="{00000000-0000-0000-0000-000000000000}"/>
          </ac:spMkLst>
        </pc:spChg>
        <pc:spChg chg="mod">
          <ac:chgData name="Caroline Boers" userId="fd0dff14-ade8-4264-86e8-2be96363151b" providerId="ADAL" clId="{03437E06-1050-4454-B454-E58A28DF1E29}" dt="2021-02-15T09:56:51.287" v="708" actId="26606"/>
          <ac:spMkLst>
            <pc:docMk/>
            <pc:sldMk cId="3102938891" sldId="273"/>
            <ac:spMk id="3" creationId="{00000000-0000-0000-0000-000000000000}"/>
          </ac:spMkLst>
        </pc:spChg>
        <pc:spChg chg="add">
          <ac:chgData name="Caroline Boers" userId="fd0dff14-ade8-4264-86e8-2be96363151b" providerId="ADAL" clId="{03437E06-1050-4454-B454-E58A28DF1E29}" dt="2021-02-15T09:56:51.287" v="708" actId="26606"/>
          <ac:spMkLst>
            <pc:docMk/>
            <pc:sldMk cId="3102938891" sldId="273"/>
            <ac:spMk id="8" creationId="{24C41CF4-4A13-4AA9-9300-CB7A2E37C861}"/>
          </ac:spMkLst>
        </pc:spChg>
        <pc:cxnChg chg="add">
          <ac:chgData name="Caroline Boers" userId="fd0dff14-ade8-4264-86e8-2be96363151b" providerId="ADAL" clId="{03437E06-1050-4454-B454-E58A28DF1E29}" dt="2021-02-15T09:56:51.287" v="708" actId="26606"/>
          <ac:cxnSpMkLst>
            <pc:docMk/>
            <pc:sldMk cId="3102938891" sldId="273"/>
            <ac:cxnSpMk id="10" creationId="{7A77B115-9FF3-46AE-AE08-826DEB9A624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57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3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62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94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27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78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76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230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038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80AC-FD31-4C94-A921-B72FDFA5A6C1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9124-5FE9-4473-8C7C-E635B0B15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69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8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59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35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41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71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38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0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DC5C-9CFA-45AB-B20A-AF365593240E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EF6E8-0CD9-47FF-8E8A-9D7EB4610D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485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CD33E-9110-4A10-B65C-8EB8325E6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Herhaling voorlichting, advies en instructie (VVT)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A0A1AD-65E4-404C-9878-CC461D82E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Februari 2021, 2VVZG3B</a:t>
            </a:r>
          </a:p>
        </p:txBody>
      </p:sp>
    </p:spTree>
    <p:extLst>
      <p:ext uri="{BB962C8B-B14F-4D97-AF65-F5344CB8AC3E}">
        <p14:creationId xmlns:p14="http://schemas.microsoft.com/office/powerpoint/2010/main" val="111752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stappenplan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5CF498-769D-49BC-B233-85C2FC92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3" y="2929384"/>
            <a:ext cx="4521200" cy="127723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nl-NL" dirty="0"/>
              <a:t>Stap 1: probleemanalyse</a:t>
            </a:r>
          </a:p>
          <a:p>
            <a:r>
              <a:rPr lang="nl-NL" dirty="0"/>
              <a:t>Stap 2: gedragsfactoren bepalen (kennis en ervaring, emoties, sociale normen, persoonlijke omstandigheden)</a:t>
            </a:r>
          </a:p>
          <a:p>
            <a:r>
              <a:rPr lang="nl-NL" dirty="0"/>
              <a:t>stap 3: doelen stellen (kennis, houding, gedrag)</a:t>
            </a:r>
          </a:p>
          <a:p>
            <a:r>
              <a:rPr lang="nl-NL" dirty="0"/>
              <a:t>Stap 4: uitvoering</a:t>
            </a:r>
          </a:p>
          <a:p>
            <a:r>
              <a:rPr lang="nl-NL" dirty="0"/>
              <a:t>Stap 5: evaluatie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805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Zelfmanagement: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99149"/>
            <a:ext cx="4521200" cy="338653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Vermogen van mensen om aandoening zo goed mogelijk in te passen in hun leven. Ze kunnen bijvoorbeeld omgaan met symptomen en behandeling. Maar ook met leefstijlveranderingen die nodig zijn.</a:t>
            </a:r>
          </a:p>
        </p:txBody>
      </p:sp>
    </p:spTree>
    <p:extLst>
      <p:ext uri="{BB962C8B-B14F-4D97-AF65-F5344CB8AC3E}">
        <p14:creationId xmlns:p14="http://schemas.microsoft.com/office/powerpoint/2010/main" val="32496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Zelfmanagement betekent dat zorgvrager: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r="-1" b="-1"/>
          <a:stretch/>
        </p:blipFill>
        <p:spPr>
          <a:xfrm>
            <a:off x="635000" y="2335907"/>
            <a:ext cx="4521200" cy="341092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Zelf in actie komt</a:t>
            </a:r>
          </a:p>
          <a:p>
            <a:r>
              <a:rPr lang="nl-NL" dirty="0"/>
              <a:t>Zelf oplossingen zoekt of laat zoeken</a:t>
            </a:r>
          </a:p>
          <a:p>
            <a:r>
              <a:rPr lang="nl-NL" dirty="0"/>
              <a:t>Hulp zoekt, bij bijvoorbeeld familie en vrienden</a:t>
            </a:r>
          </a:p>
          <a:p>
            <a:r>
              <a:rPr lang="nl-NL" dirty="0"/>
              <a:t>Samenwerkt met hulpverleners</a:t>
            </a:r>
          </a:p>
          <a:p>
            <a:r>
              <a:rPr lang="nl-NL" dirty="0"/>
              <a:t>Zelf beslissingen neemt</a:t>
            </a:r>
          </a:p>
        </p:txBody>
      </p:sp>
    </p:spTree>
    <p:extLst>
      <p:ext uri="{BB962C8B-B14F-4D97-AF65-F5344CB8AC3E}">
        <p14:creationId xmlns:p14="http://schemas.microsoft.com/office/powerpoint/2010/main" val="36036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Zelfmanagement: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9" r="15325"/>
          <a:stretch/>
        </p:blipFill>
        <p:spPr>
          <a:xfrm>
            <a:off x="685800" y="1884214"/>
            <a:ext cx="4521200" cy="341092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nl-NL" dirty="0"/>
              <a:t>Zorgvrager kan en wil actiever betrokken worden bij manier waarop hij zorg ontvangt</a:t>
            </a:r>
          </a:p>
          <a:p>
            <a:r>
              <a:rPr lang="nl-NL" dirty="0"/>
              <a:t>Nodig: nieuwe informatie en vaardigheden</a:t>
            </a:r>
          </a:p>
          <a:p>
            <a:r>
              <a:rPr lang="nl-NL" dirty="0"/>
              <a:t>Daardoor: weloverwogen keuzes mogelijk</a:t>
            </a:r>
          </a:p>
          <a:p>
            <a:r>
              <a:rPr lang="nl-NL" dirty="0"/>
              <a:t>Dus: geven van voorlichting en advies bevordert zelfmanagement</a:t>
            </a:r>
          </a:p>
        </p:txBody>
      </p:sp>
    </p:spTree>
    <p:extLst>
      <p:ext uri="{BB962C8B-B14F-4D97-AF65-F5344CB8AC3E}">
        <p14:creationId xmlns:p14="http://schemas.microsoft.com/office/powerpoint/2010/main" val="37532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sz="3700"/>
              <a:t>Waarover informatie om zelfmanagement te vergroten: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41EF4D-16E2-4D93-881B-B921B65D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31" y="2272748"/>
            <a:ext cx="3639337" cy="363933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pPr lvl="2"/>
            <a:endParaRPr lang="nl-NL" dirty="0"/>
          </a:p>
          <a:p>
            <a:pPr lvl="2"/>
            <a:r>
              <a:rPr lang="nl-NL" dirty="0"/>
              <a:t>Ziekte </a:t>
            </a:r>
          </a:p>
          <a:p>
            <a:pPr lvl="2"/>
            <a:r>
              <a:rPr lang="nl-NL" dirty="0"/>
              <a:t>Vergoedingen</a:t>
            </a:r>
          </a:p>
          <a:p>
            <a:pPr lvl="2"/>
            <a:r>
              <a:rPr lang="nl-NL" dirty="0"/>
              <a:t>Indicatie</a:t>
            </a:r>
          </a:p>
          <a:p>
            <a:pPr lvl="2"/>
            <a:r>
              <a:rPr lang="nl-NL" dirty="0"/>
              <a:t>Leefstijl</a:t>
            </a:r>
          </a:p>
          <a:p>
            <a:pPr lvl="2"/>
            <a:r>
              <a:rPr lang="nl-NL" dirty="0"/>
              <a:t>Werk</a:t>
            </a:r>
          </a:p>
          <a:p>
            <a:pPr lvl="2"/>
            <a:r>
              <a:rPr lang="nl-NL" dirty="0"/>
              <a:t>Hulpmiddelen</a:t>
            </a:r>
          </a:p>
          <a:p>
            <a:pPr lvl="2"/>
            <a:r>
              <a:rPr lang="nl-NL" dirty="0"/>
              <a:t>Aanpassingen</a:t>
            </a:r>
          </a:p>
          <a:p>
            <a:pPr lvl="2"/>
            <a:r>
              <a:rPr lang="nl-NL" dirty="0"/>
              <a:t>Veiligheid</a:t>
            </a:r>
          </a:p>
          <a:p>
            <a:pPr lvl="2"/>
            <a:r>
              <a:rPr lang="nl-NL" dirty="0"/>
              <a:t>hygiëne</a:t>
            </a:r>
          </a:p>
        </p:txBody>
      </p:sp>
    </p:spTree>
    <p:extLst>
      <p:ext uri="{BB962C8B-B14F-4D97-AF65-F5344CB8AC3E}">
        <p14:creationId xmlns:p14="http://schemas.microsoft.com/office/powerpoint/2010/main" val="16117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Doel instructie: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9F5002-7CC3-4A91-B812-11E1566E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1" y="2272748"/>
            <a:ext cx="4411317" cy="363933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Je leert zorgvrager eigen gezondheidsproblemen op te lossen of beïnvloeden</a:t>
            </a:r>
          </a:p>
          <a:p>
            <a:r>
              <a:rPr lang="nl-NL" dirty="0"/>
              <a:t>Zorgvrager leren het zelf te doen</a:t>
            </a:r>
          </a:p>
        </p:txBody>
      </p:sp>
    </p:spTree>
    <p:extLst>
      <p:ext uri="{BB962C8B-B14F-4D97-AF65-F5344CB8AC3E}">
        <p14:creationId xmlns:p14="http://schemas.microsoft.com/office/powerpoint/2010/main" val="21118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Instructie over: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F8A8EB-FB58-46BB-A8BD-759D8D7B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26" y="1609331"/>
            <a:ext cx="4446086" cy="363933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Leef- en gedragspatronen</a:t>
            </a:r>
          </a:p>
          <a:p>
            <a:r>
              <a:rPr lang="nl-NL" dirty="0"/>
              <a:t>Hulpmiddelen</a:t>
            </a:r>
          </a:p>
          <a:p>
            <a:r>
              <a:rPr lang="nl-NL" dirty="0"/>
              <a:t>ADL-vaardigheden</a:t>
            </a:r>
          </a:p>
          <a:p>
            <a:r>
              <a:rPr lang="nl-NL" dirty="0"/>
              <a:t>Verpleegtechnische vaardigheden</a:t>
            </a:r>
          </a:p>
        </p:txBody>
      </p:sp>
    </p:spTree>
    <p:extLst>
      <p:ext uri="{BB962C8B-B14F-4D97-AF65-F5344CB8AC3E}">
        <p14:creationId xmlns:p14="http://schemas.microsoft.com/office/powerpoint/2010/main" val="731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r>
              <a:rPr lang="nl-NL" sz="3400"/>
              <a:t>Instructie geven, methodisch werken: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/>
              <a:t>Samen bepalen wat zorgvrager wil leren en wat einddoel is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Bespreek welke stappen nodig zijn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Vergroot inzicht zorgvrager door stappen mondeling door te nemen en/of te laten zien in voorbeeld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Voer samen alle stappen uit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Leer zorgvrager stap voor stap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Zorgvrager voelt hele handeling uit en je evalueert samen</a:t>
            </a:r>
          </a:p>
        </p:txBody>
      </p:sp>
    </p:spTree>
    <p:extLst>
      <p:ext uri="{BB962C8B-B14F-4D97-AF65-F5344CB8AC3E}">
        <p14:creationId xmlns:p14="http://schemas.microsoft.com/office/powerpoint/2010/main" val="31029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5472C-22B7-426D-95D3-AEB69BC4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D5A9A3-3E8E-4708-BB36-6DCE46F70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Hoofddoel: Je kunt de zorgvrager en diens naasten voorlichting, advies en instructie geven. </a:t>
            </a:r>
          </a:p>
          <a:p>
            <a:r>
              <a:rPr lang="nl-NL" dirty="0"/>
              <a:t>Subdoelen: </a:t>
            </a:r>
          </a:p>
          <a:p>
            <a:pPr lvl="1"/>
            <a:r>
              <a:rPr lang="nl-NL" dirty="0"/>
              <a:t>Je onderscheid verschillende preventieniveaus en je weet op welke doelgroep deze niveaus zich richten. </a:t>
            </a:r>
          </a:p>
          <a:p>
            <a:pPr lvl="1"/>
            <a:r>
              <a:rPr lang="nl-NL" dirty="0"/>
              <a:t>Je kunt bij  het geven van voorlichting en advies aansluiten bij het niveau en de behoefte  van de zorgvrager. </a:t>
            </a:r>
          </a:p>
          <a:p>
            <a:pPr lvl="1"/>
            <a:r>
              <a:rPr lang="nl-NL" dirty="0"/>
              <a:t>Je kunt door het geven van voorlichting en advies zorgvragers stimuleren tot gedrag dat hun zelfredzaamheid, eigen kracht en gezondheid ten goede komt.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7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95C02-3682-4A57-BBE8-61526C48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/>
              <a:t>Wat is preventie?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EC3014-07FA-4820-875F-C36D839A8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8" r="10399" b="-2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237D8-306D-465F-90E4-1B35923D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nl-NL" sz="2000"/>
          </a:p>
          <a:p>
            <a:r>
              <a:rPr lang="nl-NL" sz="2000"/>
              <a:t>Maatregelen om gezondheidsproblemen te voorkomen of om te voorkomen dat gezondheidsproblemen erger worden.</a:t>
            </a:r>
          </a:p>
          <a:p>
            <a:endParaRPr lang="nl-NL" sz="2000"/>
          </a:p>
          <a:p>
            <a:r>
              <a:rPr lang="nl-NL" sz="2000"/>
              <a:t>Soms ongemerkt, wie kan daar voorbeelden van bedenken?</a:t>
            </a:r>
          </a:p>
          <a:p>
            <a:endParaRPr lang="nl-NL" sz="2000"/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Gezond eten,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jezelf en je huis schoonhouden,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rookmelder etc.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0680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56DEE-6CE5-4D59-8663-FB9960F1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nl-NL" dirty="0"/>
              <a:t>Preventie naar ziektefase: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1103AF-9BA9-45C7-BBC9-ABEBDB5CB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1" b="1097"/>
          <a:stretch/>
        </p:blipFill>
        <p:spPr>
          <a:xfrm>
            <a:off x="630705" y="746124"/>
            <a:ext cx="3644962" cy="547255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5A6CD-CABA-4AB5-890D-0E1787CF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Primaire preventie</a:t>
            </a:r>
          </a:p>
          <a:p>
            <a:pPr lvl="1"/>
            <a:r>
              <a:rPr lang="nl-NL" dirty="0"/>
              <a:t>Voorkomen</a:t>
            </a:r>
          </a:p>
          <a:p>
            <a:r>
              <a:rPr lang="nl-NL" dirty="0"/>
              <a:t>Secundaire preventie</a:t>
            </a:r>
          </a:p>
          <a:p>
            <a:pPr lvl="1"/>
            <a:r>
              <a:rPr lang="nl-NL" dirty="0"/>
              <a:t>Opsporen en behandelen</a:t>
            </a:r>
          </a:p>
          <a:p>
            <a:r>
              <a:rPr lang="nl-NL" dirty="0"/>
              <a:t>Tertiaire preventie</a:t>
            </a:r>
          </a:p>
          <a:p>
            <a:pPr lvl="1"/>
            <a:r>
              <a:rPr lang="nl-NL" dirty="0"/>
              <a:t>Beperken gevolgen ziekte</a:t>
            </a:r>
          </a:p>
          <a:p>
            <a:pPr lvl="1"/>
            <a:endParaRPr lang="nl-NL" dirty="0"/>
          </a:p>
          <a:p>
            <a:r>
              <a:rPr lang="nl-NL" dirty="0"/>
              <a:t>Bedenk van elke vorm van preventie een voorbeeld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900" b="1" dirty="0"/>
            </a:br>
            <a:endParaRPr lang="nl-NL" sz="4900" b="1" dirty="0"/>
          </a:p>
        </p:txBody>
      </p:sp>
      <p:sp>
        <p:nvSpPr>
          <p:cNvPr id="6" name="Rechthoek 5"/>
          <p:cNvSpPr/>
          <p:nvPr/>
        </p:nvSpPr>
        <p:spPr>
          <a:xfrm>
            <a:off x="135467" y="3221234"/>
            <a:ext cx="11929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    		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295400" y="296333"/>
            <a:ext cx="1013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r>
              <a:rPr lang="nl-NL" sz="2400" b="1" dirty="0">
                <a:latin typeface="Arial" pitchFamily="34" charset="0"/>
                <a:cs typeface="Arial" pitchFamily="34" charset="0"/>
              </a:rPr>
              <a:t>			</a:t>
            </a: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708634"/>
              </p:ext>
            </p:extLst>
          </p:nvPr>
        </p:nvGraphicFramePr>
        <p:xfrm>
          <a:off x="2092569" y="1"/>
          <a:ext cx="8128000" cy="708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009">
                <a:tc gridSpan="4">
                  <a:txBody>
                    <a:bodyPr/>
                    <a:lstStyle/>
                    <a:p>
                      <a:r>
                        <a:rPr lang="nl-NL" sz="1800" dirty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nl-NL" sz="2000" dirty="0">
                          <a:latin typeface="Arial" pitchFamily="34" charset="0"/>
                          <a:cs typeface="Arial" pitchFamily="34" charset="0"/>
                        </a:rPr>
                        <a:t>Preventie ingedeeld naar RISICO’S</a:t>
                      </a:r>
                      <a:endParaRPr lang="nl-N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579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itchFamily="34" charset="0"/>
                          <a:cs typeface="Arial" pitchFamily="34" charset="0"/>
                        </a:rPr>
                        <a:t>Preventieniveau</a:t>
                      </a:r>
                      <a:r>
                        <a:rPr lang="nl-NL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itchFamily="34" charset="0"/>
                          <a:cs typeface="Arial" pitchFamily="34" charset="0"/>
                        </a:rPr>
                        <a:t>Doelstelling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itchFamily="34" charset="0"/>
                          <a:cs typeface="Arial" pitchFamily="34" charset="0"/>
                        </a:rPr>
                        <a:t>Richt</a:t>
                      </a:r>
                      <a:r>
                        <a:rPr lang="nl-NL" sz="1600" baseline="0" dirty="0">
                          <a:latin typeface="Arial" pitchFamily="34" charset="0"/>
                          <a:cs typeface="Arial" pitchFamily="34" charset="0"/>
                        </a:rPr>
                        <a:t> zich op …</a:t>
                      </a:r>
                    </a:p>
                    <a:p>
                      <a:r>
                        <a:rPr lang="nl-NL" sz="1600" baseline="0" dirty="0">
                          <a:latin typeface="Arial" pitchFamily="34" charset="0"/>
                          <a:cs typeface="Arial" pitchFamily="34" charset="0"/>
                        </a:rPr>
                        <a:t>groep(en)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latin typeface="Arial" pitchFamily="34" charset="0"/>
                          <a:cs typeface="Arial" pitchFamily="34" charset="0"/>
                        </a:rPr>
                        <a:t>Voorbeelden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556">
                <a:tc>
                  <a:txBody>
                    <a:bodyPr/>
                    <a:lstStyle/>
                    <a:p>
                      <a:r>
                        <a:rPr lang="nl-NL" sz="1400" b="0" dirty="0">
                          <a:latin typeface="Arial" pitchFamily="34" charset="0"/>
                          <a:cs typeface="Arial" pitchFamily="34" charset="0"/>
                        </a:rPr>
                        <a:t>Universele</a:t>
                      </a:r>
                      <a:r>
                        <a:rPr lang="nl-NL" sz="14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nl-NL" sz="1400" b="0" baseline="0" dirty="0">
                          <a:latin typeface="Arial" pitchFamily="34" charset="0"/>
                          <a:cs typeface="Arial" pitchFamily="34" charset="0"/>
                        </a:rPr>
                        <a:t>preventie</a:t>
                      </a:r>
                      <a:endParaRPr lang="nl-NL" sz="14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nl-NL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De gezondheid</a:t>
                      </a: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van de gezonde mens bevorderen en beschermen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latin typeface="Arial" pitchFamily="34" charset="0"/>
                          <a:cs typeface="Arial" pitchFamily="34" charset="0"/>
                        </a:rPr>
                        <a:t>Gezonde mensen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baseline="0" dirty="0">
                          <a:latin typeface="Arial" pitchFamily="34" charset="0"/>
                          <a:cs typeface="Arial" pitchFamily="34" charset="0"/>
                        </a:rPr>
                        <a:t>Nederlandse Norm Gezond Bewegen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baseline="0" dirty="0">
                          <a:latin typeface="Arial" pitchFamily="34" charset="0"/>
                          <a:cs typeface="Arial" pitchFamily="34" charset="0"/>
                        </a:rPr>
                        <a:t>Rookverbod openbare instellingen</a:t>
                      </a:r>
                      <a:endParaRPr lang="nl-NL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542">
                <a:tc>
                  <a:txBody>
                    <a:bodyPr/>
                    <a:lstStyle/>
                    <a:p>
                      <a:r>
                        <a:rPr lang="nl-NL" sz="1400" b="0" dirty="0">
                          <a:latin typeface="Arial" pitchFamily="34" charset="0"/>
                          <a:cs typeface="Arial" pitchFamily="34" charset="0"/>
                        </a:rPr>
                        <a:t>Selectieve preventie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De gezondheid</a:t>
                      </a: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van specifieke risicogroepen bevorderen en beschermen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latin typeface="Arial" pitchFamily="34" charset="0"/>
                          <a:cs typeface="Arial" pitchFamily="34" charset="0"/>
                        </a:rPr>
                        <a:t>Risicogroepen</a:t>
                      </a:r>
                    </a:p>
                    <a:p>
                      <a:endParaRPr lang="nl-NL" sz="16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nl-NL" sz="1600" b="0" dirty="0">
                          <a:latin typeface="Arial" pitchFamily="34" charset="0"/>
                          <a:cs typeface="Arial" pitchFamily="34" charset="0"/>
                        </a:rPr>
                        <a:t>ouderen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griepprik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dirty="0" err="1">
                          <a:latin typeface="Arial" pitchFamily="34" charset="0"/>
                          <a:cs typeface="Arial" pitchFamily="34" charset="0"/>
                        </a:rPr>
                        <a:t>sproetenbus</a:t>
                      </a:r>
                      <a:endParaRPr lang="nl-NL" sz="14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Regelmatig draaien ter voorkoming decubitus</a:t>
                      </a:r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278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Geïndiceerde</a:t>
                      </a:r>
                    </a:p>
                    <a:p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Preventie  </a:t>
                      </a:r>
                    </a:p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Voorkomen dat beginnende</a:t>
                      </a: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 klachten verergeren </a:t>
                      </a:r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Mensen  met een beginnende ziekte</a:t>
                      </a: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   (zonder </a:t>
                      </a: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diagnose)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Zorgvrager uitleggen waarom draaien bij beginnende decubitus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Kraamvrouw met pijnlijke borsten adviseren en instrueren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622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Zorggerelateerde </a:t>
                      </a:r>
                    </a:p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preventie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Voorkomen complicaties bij bestaande zieken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Mensen</a:t>
                      </a:r>
                      <a:r>
                        <a:rPr lang="nl-NL" sz="1400" baseline="0" dirty="0">
                          <a:latin typeface="Arial" pitchFamily="34" charset="0"/>
                          <a:cs typeface="Arial" pitchFamily="34" charset="0"/>
                        </a:rPr>
                        <a:t> met klachten i.v.m. gezondheids   problemen  of ziekten</a:t>
                      </a:r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verzorging       decubituswonden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dirty="0">
                          <a:latin typeface="Arial" pitchFamily="34" charset="0"/>
                          <a:cs typeface="Arial" pitchFamily="34" charset="0"/>
                        </a:rPr>
                        <a:t>Zorgvrager met pijn stimuleren wel te blijven oefenen</a:t>
                      </a:r>
                    </a:p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56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/>
              <a:t>Verzorgende en selectieve preventie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330311-C1B0-47FE-8998-30001BB7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87" y="2057401"/>
            <a:ext cx="4521200" cy="22606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nl-NL" dirty="0"/>
              <a:t>Afgestemde voorlichting, bijv. over hoe mondhygiëne</a:t>
            </a:r>
          </a:p>
          <a:p>
            <a:r>
              <a:rPr lang="nl-NL" dirty="0"/>
              <a:t>Maatregelen veiligheid en hygiëne</a:t>
            </a:r>
          </a:p>
          <a:p>
            <a:r>
              <a:rPr lang="nl-NL" dirty="0"/>
              <a:t>Stimuleren voldoende lichaamsbeweging</a:t>
            </a:r>
          </a:p>
        </p:txBody>
      </p:sp>
    </p:spTree>
    <p:extLst>
      <p:ext uri="{BB962C8B-B14F-4D97-AF65-F5344CB8AC3E}">
        <p14:creationId xmlns:p14="http://schemas.microsoft.com/office/powerpoint/2010/main" val="1187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Verzorgende en geïndiceerde preventie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090F8C-0734-4E44-AE7C-5EB312AB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18" y="2057401"/>
            <a:ext cx="4521200" cy="254033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nl-NL" dirty="0"/>
              <a:t>Herkennen van bepaalde observaties als alarmsignaal</a:t>
            </a:r>
          </a:p>
          <a:p>
            <a:r>
              <a:rPr lang="nl-NL" dirty="0"/>
              <a:t>Bijv. uitleg over houding als je beginnende decubitus signaleert</a:t>
            </a:r>
          </a:p>
          <a:p>
            <a:r>
              <a:rPr lang="nl-NL" dirty="0"/>
              <a:t>Of iemand met slaapstoornissen stimuleren overdag wakker te blijven</a:t>
            </a:r>
          </a:p>
        </p:txBody>
      </p:sp>
    </p:spTree>
    <p:extLst>
      <p:ext uri="{BB962C8B-B14F-4D97-AF65-F5344CB8AC3E}">
        <p14:creationId xmlns:p14="http://schemas.microsoft.com/office/powerpoint/2010/main" val="35715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Verzorgende en </a:t>
            </a:r>
            <a:r>
              <a:rPr lang="nl-NL" dirty="0" err="1"/>
              <a:t>zorggerelateerde</a:t>
            </a:r>
            <a:r>
              <a:rPr lang="nl-NL" dirty="0"/>
              <a:t> preventie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AF431F-0A3F-407A-A57C-21F6D224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00009"/>
            <a:ext cx="4521200" cy="272210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Voorkomen dat bestaande aandoening leidt tot complicaties, beperkingen, lagere kwaliteit van leven of sterfte</a:t>
            </a:r>
          </a:p>
          <a:p>
            <a:r>
              <a:rPr lang="nl-NL" dirty="0"/>
              <a:t>Vaak door artsen</a:t>
            </a:r>
          </a:p>
          <a:p>
            <a:r>
              <a:rPr lang="nl-NL" dirty="0"/>
              <a:t>Maar: verzorging decubituswonden en iemand stimuleren te blijven oefenen ondanks pijn zijn wel taken verzorgende</a:t>
            </a:r>
          </a:p>
        </p:txBody>
      </p:sp>
    </p:spTree>
    <p:extLst>
      <p:ext uri="{BB962C8B-B14F-4D97-AF65-F5344CB8AC3E}">
        <p14:creationId xmlns:p14="http://schemas.microsoft.com/office/powerpoint/2010/main" val="143012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nl-NL" dirty="0"/>
              <a:t>Planmatige aanpak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nl-NL" sz="2000"/>
              <a:t>Methodisch</a:t>
            </a:r>
          </a:p>
          <a:p>
            <a:r>
              <a:rPr lang="nl-NL" sz="2000"/>
              <a:t>Stappenplan</a:t>
            </a:r>
          </a:p>
          <a:p>
            <a:r>
              <a:rPr lang="nl-NL" sz="2000"/>
              <a:t>Vaak onderdeel zorgplan</a:t>
            </a:r>
          </a:p>
        </p:txBody>
      </p:sp>
    </p:spTree>
    <p:extLst>
      <p:ext uri="{BB962C8B-B14F-4D97-AF65-F5344CB8AC3E}">
        <p14:creationId xmlns:p14="http://schemas.microsoft.com/office/powerpoint/2010/main" val="450320371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620</Words>
  <Application>Microsoft Office PowerPoint</Application>
  <PresentationFormat>Breedbeeld</PresentationFormat>
  <Paragraphs>133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Condensspoor</vt:lpstr>
      <vt:lpstr>Herhaling voorlichting, advies en instructie (VVT)</vt:lpstr>
      <vt:lpstr>Leerdoelen</vt:lpstr>
      <vt:lpstr>Wat is preventie?</vt:lpstr>
      <vt:lpstr>Preventie naar ziektefase:</vt:lpstr>
      <vt:lpstr>  </vt:lpstr>
      <vt:lpstr>Verzorgende en selectieve preventie</vt:lpstr>
      <vt:lpstr>Verzorgende en geïndiceerde preventie</vt:lpstr>
      <vt:lpstr>Verzorgende en zorggerelateerde preventie</vt:lpstr>
      <vt:lpstr>Planmatige aanpak</vt:lpstr>
      <vt:lpstr>stappenplan</vt:lpstr>
      <vt:lpstr>Zelfmanagement:</vt:lpstr>
      <vt:lpstr>Zelfmanagement betekent dat zorgvrager:</vt:lpstr>
      <vt:lpstr>Zelfmanagement:</vt:lpstr>
      <vt:lpstr>Waarover informatie om zelfmanagement te vergroten:</vt:lpstr>
      <vt:lpstr>Doel instructie:</vt:lpstr>
      <vt:lpstr>Instructie over:</vt:lpstr>
      <vt:lpstr>Instructie geven, methodisch werken: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voorlichting, advies en instructie (VVT)</dc:title>
  <dc:creator>Caroline Boers</dc:creator>
  <cp:lastModifiedBy>Caroline Boers</cp:lastModifiedBy>
  <cp:revision>1</cp:revision>
  <dcterms:created xsi:type="dcterms:W3CDTF">2021-02-15T09:53:34Z</dcterms:created>
  <dcterms:modified xsi:type="dcterms:W3CDTF">2021-02-15T09:56:56Z</dcterms:modified>
</cp:coreProperties>
</file>